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494" r:id="rId2"/>
    <p:sldId id="504" r:id="rId3"/>
    <p:sldId id="525" r:id="rId4"/>
    <p:sldId id="521" r:id="rId5"/>
    <p:sldId id="522" r:id="rId6"/>
    <p:sldId id="526" r:id="rId7"/>
    <p:sldId id="528" r:id="rId8"/>
    <p:sldId id="523" r:id="rId9"/>
    <p:sldId id="529" r:id="rId10"/>
    <p:sldId id="530" r:id="rId11"/>
    <p:sldId id="53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3300"/>
    <a:srgbClr val="FF6600"/>
    <a:srgbClr val="000099"/>
    <a:srgbClr val="FF0000"/>
    <a:srgbClr val="CC00CC"/>
    <a:srgbClr val="660033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55" autoAdjust="0"/>
    <p:restoredTop sz="99648" autoAdjust="0"/>
  </p:normalViewPr>
  <p:slideViewPr>
    <p:cSldViewPr>
      <p:cViewPr varScale="1"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2B8850-79CF-432F-840A-DD9BB4A7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D190-D195-4340-90CE-7BCC13744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29FF-F88C-47E7-974D-6146B277C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9D7A-8A17-479F-9C22-3B15CF35B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4CFFBD-3624-425C-B6CD-4D3E0598A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695B-6BA5-49DC-9D2E-02696F66D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4763-F878-45E9-A2CF-067685A7B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D733-C30D-47ED-9E22-864477DD7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716A7D-BD20-49BC-87E3-E0C9AB38E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B9F7-2F9E-466A-9F55-3ACB5CC5A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EA31AF-ECE5-4B11-A9FF-9C1BE8CF3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B8E94"/>
            </a:gs>
            <a:gs pos="45000">
              <a:srgbClr val="D1C0C8"/>
            </a:gs>
            <a:gs pos="100000">
              <a:srgbClr val="FBEBF2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0EF1A9B-6379-4563-B823-812D21968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895" r:id="rId2"/>
    <p:sldLayoutId id="2147483903" r:id="rId3"/>
    <p:sldLayoutId id="2147483896" r:id="rId4"/>
    <p:sldLayoutId id="2147483897" r:id="rId5"/>
    <p:sldLayoutId id="2147483898" r:id="rId6"/>
    <p:sldLayoutId id="2147483904" r:id="rId7"/>
    <p:sldLayoutId id="2147483899" r:id="rId8"/>
    <p:sldLayoutId id="2147483905" r:id="rId9"/>
    <p:sldLayoutId id="2147483900" r:id="rId10"/>
    <p:sldLayoutId id="21474839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D75B7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DD56F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DD56F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747712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1763688" y="836712"/>
            <a:ext cx="5976664" cy="5040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88"/>
              </a:avLst>
            </a:prstTxWarp>
          </a:bodyPr>
          <a:lstStyle/>
          <a:p>
            <a:pPr algn="ctr">
              <a:defRPr/>
            </a:pPr>
            <a:r>
              <a:rPr lang="ru-RU" sz="5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МБОУ ДО «Дом  детского  творчества»</a:t>
            </a:r>
          </a:p>
          <a:p>
            <a:pPr algn="ctr">
              <a:defRPr/>
            </a:pPr>
            <a:r>
              <a:rPr lang="ru-RU" sz="5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р.п. Мучкапский</a:t>
            </a:r>
          </a:p>
          <a:p>
            <a:pPr algn="ctr">
              <a:defRPr/>
            </a:pPr>
            <a:endParaRPr lang="ru-RU" sz="14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00CC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00CC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00CC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00CC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00CC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CC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</a:t>
            </a:r>
          </a:p>
          <a:p>
            <a:pPr algn="ctr">
              <a:defRPr/>
            </a:pPr>
            <a:r>
              <a:rPr lang="ru-RU" sz="14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духовно-нравственного</a:t>
            </a:r>
          </a:p>
          <a:p>
            <a:pPr algn="ctr">
              <a:defRPr/>
            </a:pPr>
            <a:r>
              <a:rPr lang="ru-RU" sz="14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воспитания</a:t>
            </a:r>
          </a:p>
          <a:p>
            <a:pPr algn="ctr">
              <a:defRPr/>
            </a:pPr>
            <a:r>
              <a:rPr lang="ru-RU" sz="14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«Истоки</a:t>
            </a:r>
            <a:r>
              <a:rPr lang="ru-RU" sz="14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endParaRPr lang="ru-RU" sz="14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14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5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5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5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5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5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5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5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5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5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5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5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00CC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Праздники,  выставки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Рисунок 4" descr="C:\Users\Дом творчества\Desktop\Вифлеемская  звезда  до  25 июня\ВИФЛЕЕМОВСКАЯ  ЗВЕЗДА  2016\ФОТО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84313"/>
            <a:ext cx="20716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C:\Users\Дом творчества\Desktop\Вифлеемская  звезда  до  25 июня\ВИФЛЕЕМОВСКАЯ  ЗВЕЗДА  2016\ФОТО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484313"/>
            <a:ext cx="19431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C:\Users\user\Desktop\ВИФЛЕЕМСКАЯ  ЗВЕЗДА  2017 МУЧКАПСКИЙ  ДДТ\ФОТО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133600"/>
            <a:ext cx="22320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7" descr="\\Fail_server\d\фото рождество 17\DSC_0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5084763"/>
            <a:ext cx="2089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8" descr="C:\Users\user\Desktop\ВИФЛЕЕМСКАЯ  ЗВЕЗДА  2017 МУЧКАПСКИЙ  ДДТ\ФОТО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5013325"/>
            <a:ext cx="22320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endParaRPr lang="ru-RU" sz="240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2400" smtClean="0">
                <a:solidFill>
                  <a:schemeClr val="tx2">
                    <a:lumMod val="50000"/>
                  </a:schemeClr>
                </a:solidFill>
              </a:rPr>
              <a:t>Работа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проводимая в образовательных организациях района, способствует формированию основ духовной культуры личности школьника, отражающей основные признаки культуры мира, необходимой для полного развития человека как гражданина нашей страны.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876925"/>
            <a:ext cx="8183562" cy="158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339966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83563" cy="53467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ru-RU" sz="2000" dirty="0" smtClean="0"/>
          </a:p>
          <a:p>
            <a:pPr algn="ctr">
              <a:buFont typeface="Wingdings 2" pitchFamily="18" charset="2"/>
              <a:buNone/>
              <a:defRPr/>
            </a:pPr>
            <a:r>
              <a:rPr lang="ru-RU" sz="2000" i="1" dirty="0" smtClean="0">
                <a:solidFill>
                  <a:srgbClr val="6600FF"/>
                </a:solidFill>
              </a:rPr>
              <a:t>Создание  Центра  ДНВ</a:t>
            </a:r>
          </a:p>
          <a:p>
            <a:pPr algn="just">
              <a:buFont typeface="Wingdings 2" pitchFamily="18" charset="2"/>
              <a:buNone/>
              <a:defRPr/>
            </a:pPr>
            <a:endParaRPr lang="ru-RU" sz="2000" dirty="0" smtClean="0"/>
          </a:p>
          <a:p>
            <a:pPr algn="just"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Постановление администрации  Мучкапского  района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«Об  утверждении   Положения  о  муниципальном Центре  духовно-нравственного  и  патриотического  воспитания  детей»  № 891  от  23.11.2010 г.</a:t>
            </a:r>
          </a:p>
          <a:p>
            <a:pPr algn="just">
              <a:buFont typeface="Wingdings 2" pitchFamily="18" charset="2"/>
              <a:buNone/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Приказ  о  назначении  руководителя  муниципального  центра  ДНВ: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№ 56/3  от 09.09.2015 г.  по  МБОУ ДО «Дом  детского  творчества»  «О   назначении  руководителей  волонтерского  отряда  и  Центра  ДНВ».</a:t>
            </a:r>
          </a:p>
          <a:p>
            <a:pPr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ru-RU" b="1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Цель: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формирование личности гражданина и патриота России с присущими ему ценностями, взглядами, ориентациями, установками, мотивами деятельности и поведения. </a:t>
            </a:r>
          </a:p>
          <a:p>
            <a:pPr>
              <a:buFont typeface="Wingdings 2" pitchFamily="18" charset="2"/>
              <a:buNone/>
              <a:defRPr/>
            </a:pPr>
            <a:endParaRPr lang="ru-RU" b="1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Задачи: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проведение обоснованной организаторской деятельности по созданию условий для   духовно-нравственного  воспитания школьников;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утверждение в сознании и чувствах воспитанников духовно-нравственных ценностей, взглядов и убеждений, воспитание уважения к культурному и историческому прошлому России, к традициям родного края;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привлечение учащихся к работе по возрождению и сохранению культурных и духовно-нравственных ценностей родного края.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idx="1"/>
          </p:nvPr>
        </p:nvSpPr>
        <p:spPr>
          <a:xfrm>
            <a:off x="827088" y="1262063"/>
            <a:ext cx="7632700" cy="3786187"/>
          </a:xfrm>
        </p:spPr>
        <p:txBody>
          <a:bodyPr lIns="91440" tIns="45720"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smtClean="0">
                <a:solidFill>
                  <a:srgbClr val="591F4D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Социальное  партнерство: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sz="4000" b="1" smtClean="0">
              <a:solidFill>
                <a:srgbClr val="591F4D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b="1" smtClean="0">
                <a:latin typeface="Times New Roman" pitchFamily="18" charset="0"/>
                <a:ea typeface="Calibri" pitchFamily="34" charset="0"/>
                <a:cs typeface="Arial" charset="0"/>
              </a:rPr>
              <a:t>1) Год,  дата  заключения  договоров  по  сотрудничеству   МЦДНВ  с:</a:t>
            </a:r>
            <a:endParaRPr lang="ru-RU" sz="160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Arial" charset="0"/>
              </a:rPr>
              <a:t>- Церковью  имени  А.Невского  -  04.02.2015 г.</a:t>
            </a:r>
            <a:endParaRPr lang="ru-RU" sz="160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Arial" charset="0"/>
              </a:rPr>
              <a:t>- МБУК </a:t>
            </a:r>
            <a:r>
              <a:rPr lang="ru-RU" sz="1600" smtClean="0">
                <a:latin typeface="Calibri" pitchFamily="34" charset="0"/>
                <a:ea typeface="Calibri" pitchFamily="34" charset="0"/>
                <a:cs typeface="Arial" charset="0"/>
              </a:rPr>
              <a:t>«</a:t>
            </a:r>
            <a:r>
              <a:rPr lang="ru-RU" sz="1600" smtClean="0">
                <a:latin typeface="Times New Roman" pitchFamily="18" charset="0"/>
                <a:ea typeface="Calibri" pitchFamily="34" charset="0"/>
                <a:cs typeface="Arial" charset="0"/>
              </a:rPr>
              <a:t>Районный  Дом  культуры</a:t>
            </a:r>
            <a:r>
              <a:rPr lang="ru-RU" sz="1600" smtClean="0">
                <a:latin typeface="Calibri" pitchFamily="34" charset="0"/>
                <a:ea typeface="Calibri" pitchFamily="34" charset="0"/>
                <a:cs typeface="Arial" charset="0"/>
              </a:rPr>
              <a:t>»</a:t>
            </a:r>
            <a:r>
              <a:rPr lang="ru-RU" sz="1600" smtClean="0">
                <a:latin typeface="Times New Roman" pitchFamily="18" charset="0"/>
                <a:ea typeface="Calibri" pitchFamily="34" charset="0"/>
                <a:cs typeface="Arial" charset="0"/>
              </a:rPr>
              <a:t> - 04.02.2015 г.</a:t>
            </a:r>
            <a:endParaRPr lang="ru-RU" sz="160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Arial" charset="0"/>
              </a:rPr>
              <a:t>- МБОУ ДО  Мучкапской  детской  школой  искусств  имени  А.М.Муравьева </a:t>
            </a:r>
            <a:r>
              <a:rPr lang="ru-RU" sz="1600" smtClean="0">
                <a:latin typeface="Calibri" pitchFamily="34" charset="0"/>
                <a:ea typeface="Calibri" pitchFamily="34" charset="0"/>
                <a:cs typeface="Arial" charset="0"/>
              </a:rPr>
              <a:t>–</a:t>
            </a:r>
            <a:r>
              <a:rPr lang="ru-RU" sz="1600" smtClean="0">
                <a:latin typeface="Times New Roman" pitchFamily="18" charset="0"/>
                <a:ea typeface="Calibri" pitchFamily="34" charset="0"/>
                <a:cs typeface="Arial" charset="0"/>
              </a:rPr>
              <a:t> 04.02.2015 г.</a:t>
            </a:r>
            <a:endParaRPr lang="ru-RU" sz="160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Arial" charset="0"/>
              </a:rPr>
              <a:t>- МБОУ Мучкапской  средней  общеобразовательной    школой </a:t>
            </a:r>
            <a:r>
              <a:rPr lang="ru-RU" sz="1600" smtClean="0">
                <a:latin typeface="Calibri" pitchFamily="34" charset="0"/>
                <a:ea typeface="Calibri" pitchFamily="34" charset="0"/>
                <a:cs typeface="Arial" charset="0"/>
              </a:rPr>
              <a:t>–</a:t>
            </a:r>
            <a:r>
              <a:rPr lang="ru-RU" sz="1600" smtClean="0">
                <a:latin typeface="Times New Roman" pitchFamily="18" charset="0"/>
                <a:ea typeface="Calibri" pitchFamily="34" charset="0"/>
                <a:cs typeface="Arial" charset="0"/>
              </a:rPr>
              <a:t> 04.02.2015 г.</a:t>
            </a:r>
            <a:endParaRPr lang="ru-RU" sz="160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Arial" charset="0"/>
              </a:rPr>
              <a:t>- МБУК </a:t>
            </a:r>
            <a:r>
              <a:rPr lang="ru-RU" sz="1600" smtClean="0">
                <a:latin typeface="Calibri" pitchFamily="34" charset="0"/>
                <a:ea typeface="Calibri" pitchFamily="34" charset="0"/>
                <a:cs typeface="Arial" charset="0"/>
              </a:rPr>
              <a:t>«</a:t>
            </a:r>
            <a:r>
              <a:rPr lang="ru-RU" sz="1600" smtClean="0">
                <a:latin typeface="Times New Roman" pitchFamily="18" charset="0"/>
                <a:ea typeface="Calibri" pitchFamily="34" charset="0"/>
                <a:cs typeface="Arial" charset="0"/>
              </a:rPr>
              <a:t>Центральная  библиотека</a:t>
            </a:r>
            <a:r>
              <a:rPr lang="ru-RU" sz="1600" smtClean="0">
                <a:latin typeface="Calibri" pitchFamily="34" charset="0"/>
                <a:ea typeface="Calibri" pitchFamily="34" charset="0"/>
                <a:cs typeface="Arial" charset="0"/>
              </a:rPr>
              <a:t>»</a:t>
            </a:r>
            <a:r>
              <a:rPr lang="ru-RU" sz="1600" smtClean="0">
                <a:latin typeface="Times New Roman" pitchFamily="18" charset="0"/>
                <a:ea typeface="Calibri" pitchFamily="34" charset="0"/>
                <a:cs typeface="Arial" charset="0"/>
              </a:rPr>
              <a:t> - 04.02.2015 г.</a:t>
            </a:r>
            <a:endParaRPr lang="ru-RU" sz="160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b="1" smtClean="0">
                <a:latin typeface="Times New Roman" pitchFamily="18" charset="0"/>
                <a:ea typeface="Calibri" pitchFamily="34" charset="0"/>
                <a:cs typeface="Arial" charset="0"/>
              </a:rPr>
              <a:t>2) Документ  об  утверждении  программы   ДНВ МЦДНВ:</a:t>
            </a:r>
            <a:endParaRPr lang="ru-RU" sz="160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Arial" charset="0"/>
              </a:rPr>
              <a:t>- утверждена   в  2014 г.</a:t>
            </a:r>
            <a:endParaRPr lang="ru-RU" sz="160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Arial" charset="0"/>
              </a:rPr>
              <a:t>- на  3  года.</a:t>
            </a:r>
            <a:endParaRPr lang="ru-RU" sz="1600" smtClean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909638" y="373063"/>
            <a:ext cx="7370762" cy="4370387"/>
          </a:xfrm>
        </p:spPr>
        <p:txBody>
          <a:bodyPr lIns="91440" tIns="45720" anchor="ctr">
            <a:spAutoFit/>
          </a:bodyPr>
          <a:lstStyle/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endParaRPr lang="ru-RU" sz="4000" b="1" smtClean="0">
              <a:solidFill>
                <a:srgbClr val="591F4D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smtClean="0">
                <a:solidFill>
                  <a:srgbClr val="591F4D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Направления деятельности:</a:t>
            </a: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endParaRPr lang="ru-RU" sz="1800" b="1" smtClean="0">
              <a:solidFill>
                <a:srgbClr val="591F4D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endParaRPr lang="ru-RU" sz="1800" b="1" smtClean="0">
              <a:solidFill>
                <a:srgbClr val="591F4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1800" smtClean="0">
                <a:latin typeface="Times New Roman" pitchFamily="18" charset="0"/>
                <a:ea typeface="Calibri" pitchFamily="34" charset="0"/>
                <a:cs typeface="Arial" charset="0"/>
              </a:rPr>
              <a:t>нормативно </a:t>
            </a:r>
            <a:r>
              <a:rPr lang="ru-RU" sz="1800" smtClean="0">
                <a:latin typeface="Calibri" pitchFamily="34" charset="0"/>
                <a:ea typeface="Calibri" pitchFamily="34" charset="0"/>
                <a:cs typeface="Arial" charset="0"/>
              </a:rPr>
              <a:t>–</a:t>
            </a:r>
            <a:r>
              <a:rPr lang="ru-RU" sz="1800" smtClean="0">
                <a:latin typeface="Times New Roman" pitchFamily="18" charset="0"/>
                <a:ea typeface="Calibri" pitchFamily="34" charset="0"/>
                <a:cs typeface="Arial" charset="0"/>
              </a:rPr>
              <a:t> правовое и информационно-методическое обеспечение;</a:t>
            </a:r>
          </a:p>
          <a:p>
            <a:pPr marL="0" indent="0" algn="just">
              <a:spcBef>
                <a:spcPct val="0"/>
              </a:spcBef>
              <a:buClrTx/>
              <a:buSzTx/>
              <a:buFontTx/>
              <a:buChar char="-"/>
            </a:pPr>
            <a:endParaRPr lang="ru-RU" sz="180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1800" smtClean="0">
                <a:latin typeface="Times New Roman" pitchFamily="18" charset="0"/>
                <a:ea typeface="Calibri" pitchFamily="34" charset="0"/>
                <a:cs typeface="Arial" charset="0"/>
              </a:rPr>
              <a:t>информационно-просветительская и культурно - просветительская деятельность;</a:t>
            </a:r>
          </a:p>
          <a:p>
            <a:pPr marL="0" indent="0" algn="just">
              <a:spcBef>
                <a:spcPct val="0"/>
              </a:spcBef>
              <a:buClrTx/>
              <a:buSzTx/>
              <a:buFontTx/>
              <a:buChar char="-"/>
            </a:pPr>
            <a:endParaRPr lang="ru-RU" sz="180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1800" smtClean="0">
                <a:latin typeface="Times New Roman" pitchFamily="18" charset="0"/>
                <a:ea typeface="Calibri" pitchFamily="34" charset="0"/>
                <a:cs typeface="Arial" charset="0"/>
              </a:rPr>
              <a:t>педагогическое сопровождение семьи в вопросах духовно-нравственного воспитания детей;</a:t>
            </a:r>
          </a:p>
          <a:p>
            <a:pPr marL="0" indent="0" algn="just">
              <a:spcBef>
                <a:spcPct val="0"/>
              </a:spcBef>
              <a:buClrTx/>
              <a:buSzTx/>
              <a:buFontTx/>
              <a:buChar char="-"/>
            </a:pPr>
            <a:endParaRPr lang="ru-RU" sz="180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smtClean="0">
                <a:latin typeface="Times New Roman" pitchFamily="18" charset="0"/>
                <a:ea typeface="Calibri" pitchFamily="34" charset="0"/>
                <a:cs typeface="Arial" charset="0"/>
              </a:rPr>
              <a:t>- социальные  и благотворительные акции.</a:t>
            </a:r>
            <a:endParaRPr lang="ru-RU" sz="1800" smtClean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900" b="1" i="1" dirty="0" smtClean="0"/>
              <a:t> </a:t>
            </a:r>
            <a:endParaRPr lang="ru-RU" sz="900" dirty="0" smtClean="0"/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Итоги  участия   в  региональных  конкурсах: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1200" dirty="0" smtClean="0"/>
          </a:p>
          <a:p>
            <a:pPr algn="ctr">
              <a:spcBef>
                <a:spcPts val="0"/>
              </a:spcBef>
              <a:buFontTx/>
              <a:buChar char="-"/>
              <a:defRPr/>
            </a:pPr>
            <a:r>
              <a:rPr lang="ru-RU" sz="1200" dirty="0" smtClean="0"/>
              <a:t>Региональный смотр-конкурс  изделий  декоративно-прикладного  творчества  «Православная  культура  Тамбовского  края»</a:t>
            </a:r>
          </a:p>
          <a:p>
            <a:pPr algn="ctr">
              <a:spcBef>
                <a:spcPts val="0"/>
              </a:spcBef>
              <a:buFontTx/>
              <a:buChar char="-"/>
              <a:defRPr/>
            </a:pPr>
            <a:endParaRPr lang="ru-RU" sz="1200" dirty="0" smtClean="0"/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b="1" dirty="0" smtClean="0"/>
              <a:t>1  место, 2 место, 3  место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 smtClean="0"/>
              <a:t> 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 smtClean="0"/>
              <a:t>-    Региональный   конкурс   «Голос души»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b="1" dirty="0" smtClean="0"/>
              <a:t>1 место 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1200" dirty="0" smtClean="0"/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 smtClean="0"/>
              <a:t>-    Региональный   конкурс    исследовательских  и  творческих  работ  для обучающихся  и  педагогов  «История  православного  образования  в  Тамбовской  области»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b="1" dirty="0" smtClean="0"/>
              <a:t>2 место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 smtClean="0"/>
              <a:t> </a:t>
            </a:r>
            <a:endParaRPr lang="ru-RU" sz="1200" b="1" dirty="0" smtClean="0"/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b="1" dirty="0" smtClean="0"/>
              <a:t>- </a:t>
            </a:r>
            <a:r>
              <a:rPr lang="ru-RU" sz="1200" dirty="0" smtClean="0"/>
              <a:t>Региональный  конкурс  методических разработок  «Уроки толерантности»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b="1" dirty="0" smtClean="0"/>
              <a:t> 2  место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1200" dirty="0" smtClean="0"/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 smtClean="0"/>
              <a:t>-   Региональный  конкурс  в  области  педагогики,  воспитания  и работы  с  детьми  и  молодежью  «За  нравственный подвиг  учителя»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 smtClean="0"/>
              <a:t>      </a:t>
            </a:r>
            <a:r>
              <a:rPr lang="ru-RU" sz="1200" b="1" dirty="0" smtClean="0"/>
              <a:t>2 место</a:t>
            </a:r>
          </a:p>
          <a:p>
            <a:pPr marL="0" indent="0" algn="ctr">
              <a:spcBef>
                <a:spcPts val="0"/>
              </a:spcBef>
              <a:defRPr/>
            </a:pPr>
            <a:endParaRPr lang="ru-RU" sz="1200" dirty="0" smtClean="0"/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1200" dirty="0" smtClean="0"/>
              <a:t>-   Участие  в  межрегиональном  проекте  «Мы  помним…»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1200" b="1" dirty="0" smtClean="0"/>
              <a:t>      Издана  книга, 2  участника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908050"/>
            <a:ext cx="8183562" cy="7207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Экскурсии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1" name="Picture 2" descr="C:\Users\Дом творчества\Desktop\Вифлеемская  звезда  до  25 июня\ВИФЛЕЕМОВСКАЯ  ЗВЕЗДА  2016\ФОТО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6865">
            <a:off x="684213" y="1989138"/>
            <a:ext cx="251936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C:\Users\Дом творчества\Desktop\Вифлеемская  звезда  до  25 июня\ВИФЛЕЕМОВСКАЯ  ЗВЕЗДА  2016\ФОТО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916113"/>
            <a:ext cx="252095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:\Users\Дом творчества\Desktop\Вифлеемская  звезда  до  25 июня\ВИФЛЕЕМОВСКАЯ  ЗВЕЗДА  2016\ФОТО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13262">
            <a:off x="6029325" y="1901825"/>
            <a:ext cx="25273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C:\Users\Дом творчества\Desktop\Вифлеемская  звезда  до  25 июня\ВИФЛЕЕМОВСКАЯ  ЗВЕЗДА  2016\ФОТО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900" y="3933825"/>
            <a:ext cx="22082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Users\Дом творчества\Desktop\Вифлеемская  звезда  до  25 июня\ВИФЛЕЕМОВСКАЯ  ЗВЕЗДА  2016\ФОТО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3860800"/>
            <a:ext cx="1389063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" descr="C:\Users\Дом творчества\Desktop\Вифлеемская  звезда  до  25 июня\ВИФЛЕЕМОВСКАЯ  ЗВЕЗДА  2016\ФОТО\3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227763" y="4005263"/>
            <a:ext cx="2160587" cy="1670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183562" cy="41878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ВНУТРЕННИЙ  ТУРИЗМ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6" name="Picture 9" descr="C:\Users\Дом творчества\Desktop\Вифлеемская  звезда  до  25 июня\ВИФЛЕЕМОВСКАЯ  ЗВЕЗДА  2016\ФОТО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28082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C:\Users\Дом творчества\Desktop\Вифлеемская  звезда  до  25 июня\ВИФЛЕЕМОВСКАЯ  ЗВЕЗДА  2016\ФОТО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19446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C:\Users\Дом творчества\Desktop\Вифлеемская  звезда  до  25 июня\ВИФЛЕЕМОВСКАЯ  ЗВЕЗДА  2016\ФОТО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628775"/>
            <a:ext cx="273526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C:\Users\Дом творчества\Desktop\Вифлеемская  звезда  до  25 июня\ВИФЛЕЕМОВСКАЯ  ЗВЕЗДА  2016\ФОТО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5250" y="3716338"/>
            <a:ext cx="2919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C:\Users\Дом творчества\Desktop\Вифлеемская  звезда  до  25 июня\ВИФЛЕЕМОВСКАЯ  ЗВЕЗДА  2016\ФОТО\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716338"/>
            <a:ext cx="2681288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ВСТРЕЧИ,  МЕРОПРИЯТИЯ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6" descr="C:\Users\Дом творчества\Desktop\Вифлеемская  звезда  до  25 июня\ВИФЛЕЕМОВСКАЯ  ЗВЕЗДА  2016\ФОТО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100" y="1196975"/>
            <a:ext cx="27955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 descr="C:\Users\Дом творчества\Desktop\Вифлеемская  звезда  до  25 июня\ВИФЛЕЕМОВСКАЯ  ЗВЕЗДА  2016\ФОТО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01280">
            <a:off x="695325" y="4279900"/>
            <a:ext cx="26003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8" descr="C:\Users\Дом творчества\Desktop\Вифлеемская  звезда  до  25 июня\ВИФЛЕЕМОВСКАЯ  ЗВЕЗДА  2016\ФОТО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6753">
            <a:off x="5926138" y="4106863"/>
            <a:ext cx="24574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9" descr="C:\Users\user\Desktop\ВИФЛЕЕМСКАЯ  ЗВЕЗДА  2017 МУЧКАПСКИЙ  ДДТ\ФОТО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125538"/>
            <a:ext cx="25923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1" descr="C:\Users\user\Desktop\ВИФЛЕЕМСКАЯ  ЗВЕЗДА  2017 МУЧКАПСКИЙ  ДДТ\ФОТО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2349500"/>
            <a:ext cx="31686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7551</TotalTime>
  <Words>326</Words>
  <Application>Microsoft Office PowerPoint</Application>
  <PresentationFormat>Экран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Verdana</vt:lpstr>
      <vt:lpstr>Wingdings 2</vt:lpstr>
      <vt:lpstr>Calibri</vt:lpstr>
      <vt:lpstr>Times New Roman</vt:lpstr>
      <vt:lpstr>Аспект</vt:lpstr>
      <vt:lpstr>   </vt:lpstr>
      <vt:lpstr> </vt:lpstr>
      <vt:lpstr>Слайд 3</vt:lpstr>
      <vt:lpstr>Слайд 4</vt:lpstr>
      <vt:lpstr>Слайд 5</vt:lpstr>
      <vt:lpstr>Слайд 6</vt:lpstr>
      <vt:lpstr>Экскурсии</vt:lpstr>
      <vt:lpstr>Слайд 8</vt:lpstr>
      <vt:lpstr>Слайд 9</vt:lpstr>
      <vt:lpstr>Слайд 10</vt:lpstr>
      <vt:lpstr>Слайд 11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user</cp:lastModifiedBy>
  <cp:revision>173</cp:revision>
  <dcterms:created xsi:type="dcterms:W3CDTF">2006-10-20T13:11:54Z</dcterms:created>
  <dcterms:modified xsi:type="dcterms:W3CDTF">2018-01-24T08:35:27Z</dcterms:modified>
</cp:coreProperties>
</file>